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342963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800" b="1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800" b="1">
                          <a:solidFill>
                            <a:srgbClr val="000000"/>
                          </a:solidFill>
                          <a:latin typeface="+mn-lt"/>
                        </a:rPr>
                        <a:t>Dr</a:t>
                      </a:r>
                      <a:r>
                        <a:rPr lang="tr-TR" sz="2800" b="1" dirty="0">
                          <a:solidFill>
                            <a:srgbClr val="000000"/>
                          </a:solidFill>
                          <a:latin typeface="+mn-lt"/>
                        </a:rPr>
                        <a:t>. Öğr. Üyesi Burcu ÖZKAN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92</Words>
  <Application>Microsoft Office PowerPoint</Application>
  <PresentationFormat>Ekran Gösterisi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Burcu ÖZKAN</cp:lastModifiedBy>
  <cp:revision>19</cp:revision>
  <cp:lastPrinted>2022-02-24T09:20:43Z</cp:lastPrinted>
  <dcterms:created xsi:type="dcterms:W3CDTF">2021-04-20T12:55:35Z</dcterms:created>
  <dcterms:modified xsi:type="dcterms:W3CDTF">2026-09-11T12:00:02Z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